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21"/>
  </p:notesMasterIdLst>
  <p:sldIdLst>
    <p:sldId id="307" r:id="rId2"/>
    <p:sldId id="400" r:id="rId3"/>
    <p:sldId id="313" r:id="rId4"/>
    <p:sldId id="314" r:id="rId5"/>
    <p:sldId id="321" r:id="rId6"/>
    <p:sldId id="323" r:id="rId7"/>
    <p:sldId id="361" r:id="rId8"/>
    <p:sldId id="407" r:id="rId9"/>
    <p:sldId id="353" r:id="rId10"/>
    <p:sldId id="355" r:id="rId11"/>
    <p:sldId id="377" r:id="rId12"/>
    <p:sldId id="408" r:id="rId13"/>
    <p:sldId id="391" r:id="rId14"/>
    <p:sldId id="340" r:id="rId15"/>
    <p:sldId id="342" r:id="rId16"/>
    <p:sldId id="405" r:id="rId17"/>
    <p:sldId id="402" r:id="rId18"/>
    <p:sldId id="403" r:id="rId19"/>
    <p:sldId id="40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B3412BFD-D222-49BD-9D92-2D9FE73558DB}">
          <p14:sldIdLst>
            <p14:sldId id="307"/>
          </p14:sldIdLst>
        </p14:section>
        <p14:section name="Summary Section" id="{7F587E6F-D3B7-4EC4-8449-ED06DA7F7569}">
          <p14:sldIdLst>
            <p14:sldId id="400"/>
          </p14:sldIdLst>
        </p14:section>
        <p14:section name="Section 1" id="{35F6FF49-463B-40B3-B090-499C2B07B495}">
          <p14:sldIdLst>
            <p14:sldId id="313"/>
            <p14:sldId id="314"/>
          </p14:sldIdLst>
        </p14:section>
        <p14:section name="Section 2" id="{F5EBCFF8-ADF2-4BF2-93BB-08FEEF984748}">
          <p14:sldIdLst>
            <p14:sldId id="321"/>
            <p14:sldId id="323"/>
          </p14:sldIdLst>
        </p14:section>
        <p14:section name="Section 3" id="{4EB54815-91B7-48AB-BE21-643EA4457441}">
          <p14:sldIdLst>
            <p14:sldId id="361"/>
            <p14:sldId id="407"/>
          </p14:sldIdLst>
        </p14:section>
        <p14:section name="Section 4" id="{7AAE20C3-9778-470C-A682-6F1C3BCA9A30}">
          <p14:sldIdLst>
            <p14:sldId id="353"/>
            <p14:sldId id="355"/>
          </p14:sldIdLst>
        </p14:section>
        <p14:section name="Section 5" id="{A5C09694-B7D2-48C1-BAE5-AE34E46667CF}">
          <p14:sldIdLst>
            <p14:sldId id="377"/>
            <p14:sldId id="408"/>
          </p14:sldIdLst>
        </p14:section>
        <p14:section name="Section 6" id="{6669464F-CA11-4E86-BCE8-2FB948B10DB2}">
          <p14:sldIdLst>
            <p14:sldId id="391"/>
            <p14:sldId id="340"/>
            <p14:sldId id="342"/>
          </p14:sldIdLst>
        </p14:section>
        <p14:section name="Summary Section" id="{9833023D-145D-4F6A-8104-A5FFF195A774}">
          <p14:sldIdLst>
            <p14:sldId id="405"/>
          </p14:sldIdLst>
        </p14:section>
        <p14:section name="Item 1" id="{D3090141-3A4D-4808-8114-C1DE68612E1C}">
          <p14:sldIdLst>
            <p14:sldId id="402"/>
          </p14:sldIdLst>
        </p14:section>
        <p14:section name="Item 2" id="{AC38E2D7-2DDA-4584-9D67-7929150C2E99}">
          <p14:sldIdLst>
            <p14:sldId id="403"/>
          </p14:sldIdLst>
        </p14:section>
        <p14:section name="Item 3" id="{8ABBB12E-8FF3-4D38-A185-63885ED86EB0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08804-FEA4-9C49-97A8-DEF80FD9B9CD}" name="roxanne.greeson@gmail.com" initials="r" userId="cf02046af37cac7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83C"/>
    <a:srgbClr val="4D5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129DEE4-F275-410E-BBE6-4AECDF1282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41" autoAdjust="0"/>
    <p:restoredTop sz="66928" autoAdjust="0"/>
  </p:normalViewPr>
  <p:slideViewPr>
    <p:cSldViewPr snapToGrid="0">
      <p:cViewPr varScale="1">
        <p:scale>
          <a:sx n="73" d="100"/>
          <a:sy n="73" d="100"/>
        </p:scale>
        <p:origin x="1949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3D-40C4-9212-E5737168A0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3D-40C4-9212-E5737168A0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3D-40C4-9212-E5737168A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9141472"/>
        <c:axId val="1569161152"/>
      </c:barChart>
      <c:catAx>
        <c:axId val="156914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161152"/>
        <c:crosses val="autoZero"/>
        <c:auto val="1"/>
        <c:lblAlgn val="ctr"/>
        <c:lblOffset val="100"/>
        <c:noMultiLvlLbl val="0"/>
      </c:catAx>
      <c:valAx>
        <c:axId val="1569161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14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7B47B-441F-48E1-AAE9-B96E68453888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16200000"/>
          </a:camera>
          <a:lightRig rig="threePt" dir="t"/>
        </a:scene3d>
      </dgm:spPr>
      <dgm:t>
        <a:bodyPr/>
        <a:lstStyle/>
        <a:p>
          <a:endParaRPr lang="en-US"/>
        </a:p>
      </dgm:t>
    </dgm:pt>
    <dgm:pt modelId="{28266408-BC16-4DA7-A455-3490CF130EBC}">
      <dgm:prSet phldrT="[Text]" custT="1"/>
      <dgm:spPr/>
      <dgm:t>
        <a:bodyPr/>
        <a:lstStyle/>
        <a:p>
          <a:r>
            <a:rPr lang="en-US" sz="3200" dirty="0"/>
            <a:t>Analyze</a:t>
          </a:r>
        </a:p>
      </dgm:t>
    </dgm:pt>
    <dgm:pt modelId="{4D0379C1-D2B6-48B0-824C-6029EA1DDA2C}" type="parTrans" cxnId="{82AE6F6F-BE47-4FBD-BD94-EFC16370B6C6}">
      <dgm:prSet/>
      <dgm:spPr/>
      <dgm:t>
        <a:bodyPr/>
        <a:lstStyle/>
        <a:p>
          <a:endParaRPr lang="en-US" sz="1400"/>
        </a:p>
      </dgm:t>
    </dgm:pt>
    <dgm:pt modelId="{4173E404-7132-4AF2-8CA1-C439926886E9}" type="sibTrans" cxnId="{82AE6F6F-BE47-4FBD-BD94-EFC16370B6C6}">
      <dgm:prSet/>
      <dgm:spPr/>
      <dgm:t>
        <a:bodyPr/>
        <a:lstStyle/>
        <a:p>
          <a:endParaRPr lang="en-US" sz="1400"/>
        </a:p>
      </dgm:t>
    </dgm:pt>
    <dgm:pt modelId="{126EFCC5-A2EB-4EA3-9201-44EC6EDA9BB2}">
      <dgm:prSet phldrT="[Text]" custT="1"/>
      <dgm:spPr/>
      <dgm:t>
        <a:bodyPr/>
        <a:lstStyle/>
        <a:p>
          <a:r>
            <a:rPr lang="en-US" sz="3200" dirty="0"/>
            <a:t>Design</a:t>
          </a:r>
        </a:p>
      </dgm:t>
    </dgm:pt>
    <dgm:pt modelId="{7A709CB2-9D5A-496F-8693-969712942DA9}" type="parTrans" cxnId="{476E3FA5-89FC-4B00-BE92-84416EB0CE66}">
      <dgm:prSet/>
      <dgm:spPr/>
      <dgm:t>
        <a:bodyPr/>
        <a:lstStyle/>
        <a:p>
          <a:endParaRPr lang="en-US" sz="1400"/>
        </a:p>
      </dgm:t>
    </dgm:pt>
    <dgm:pt modelId="{2BFF4501-BCB9-4DA4-BF46-836E81E69641}" type="sibTrans" cxnId="{476E3FA5-89FC-4B00-BE92-84416EB0CE66}">
      <dgm:prSet/>
      <dgm:spPr/>
      <dgm:t>
        <a:bodyPr/>
        <a:lstStyle/>
        <a:p>
          <a:endParaRPr lang="en-US" sz="1400"/>
        </a:p>
      </dgm:t>
    </dgm:pt>
    <dgm:pt modelId="{B3D82359-300A-4916-851B-5033358B2708}">
      <dgm:prSet phldrT="[Text]" custT="1"/>
      <dgm:spPr/>
      <dgm:t>
        <a:bodyPr/>
        <a:lstStyle/>
        <a:p>
          <a:r>
            <a:rPr lang="en-US" sz="3200" dirty="0"/>
            <a:t>Develop</a:t>
          </a:r>
        </a:p>
      </dgm:t>
    </dgm:pt>
    <dgm:pt modelId="{4B65AF1A-D384-4978-AFD4-C62A055D464F}" type="parTrans" cxnId="{9448D552-4AE1-425F-B63F-52C38F50F794}">
      <dgm:prSet/>
      <dgm:spPr/>
      <dgm:t>
        <a:bodyPr/>
        <a:lstStyle/>
        <a:p>
          <a:endParaRPr lang="en-US" sz="1400"/>
        </a:p>
      </dgm:t>
    </dgm:pt>
    <dgm:pt modelId="{FADD53BD-3152-4815-B470-107AC87B94BE}" type="sibTrans" cxnId="{9448D552-4AE1-425F-B63F-52C38F50F794}">
      <dgm:prSet/>
      <dgm:spPr/>
      <dgm:t>
        <a:bodyPr/>
        <a:lstStyle/>
        <a:p>
          <a:endParaRPr lang="en-US" sz="1400"/>
        </a:p>
      </dgm:t>
    </dgm:pt>
    <dgm:pt modelId="{B1CA8E42-B660-411A-AEA6-2D176426CB0A}">
      <dgm:prSet phldrT="[Text]" custT="1"/>
      <dgm:spPr/>
      <dgm:t>
        <a:bodyPr/>
        <a:lstStyle/>
        <a:p>
          <a:r>
            <a:rPr lang="en-US" sz="3200" dirty="0"/>
            <a:t>Implement</a:t>
          </a:r>
        </a:p>
      </dgm:t>
    </dgm:pt>
    <dgm:pt modelId="{3B0D9442-CE44-4738-B1B8-921AD0616F28}" type="parTrans" cxnId="{B867F4C4-E558-49C0-ACDD-D764BEC965A8}">
      <dgm:prSet/>
      <dgm:spPr/>
      <dgm:t>
        <a:bodyPr/>
        <a:lstStyle/>
        <a:p>
          <a:endParaRPr lang="en-US" sz="1400"/>
        </a:p>
      </dgm:t>
    </dgm:pt>
    <dgm:pt modelId="{FBF20F77-4136-46F0-BE8C-3DF308C3A23C}" type="sibTrans" cxnId="{B867F4C4-E558-49C0-ACDD-D764BEC965A8}">
      <dgm:prSet/>
      <dgm:spPr/>
      <dgm:t>
        <a:bodyPr/>
        <a:lstStyle/>
        <a:p>
          <a:endParaRPr lang="en-US" sz="1400"/>
        </a:p>
      </dgm:t>
    </dgm:pt>
    <dgm:pt modelId="{1E45DFD1-E065-485A-BCE6-74FA49F985D5}">
      <dgm:prSet phldrT="[Text]" custT="1"/>
      <dgm:spPr/>
      <dgm:t>
        <a:bodyPr/>
        <a:lstStyle/>
        <a:p>
          <a:r>
            <a:rPr lang="en-US" sz="3200" dirty="0"/>
            <a:t>Evaluate</a:t>
          </a:r>
        </a:p>
      </dgm:t>
    </dgm:pt>
    <dgm:pt modelId="{4978F359-3A1B-46BC-B47E-D7FA90C753B1}" type="parTrans" cxnId="{47281563-FE7B-42B4-B1F9-D9D12327A3FB}">
      <dgm:prSet/>
      <dgm:spPr/>
      <dgm:t>
        <a:bodyPr/>
        <a:lstStyle/>
        <a:p>
          <a:endParaRPr lang="en-US" sz="1400"/>
        </a:p>
      </dgm:t>
    </dgm:pt>
    <dgm:pt modelId="{C4B039C4-F100-4916-A724-665AF0894939}" type="sibTrans" cxnId="{47281563-FE7B-42B4-B1F9-D9D12327A3FB}">
      <dgm:prSet/>
      <dgm:spPr/>
      <dgm:t>
        <a:bodyPr/>
        <a:lstStyle/>
        <a:p>
          <a:endParaRPr lang="en-US" sz="1400"/>
        </a:p>
      </dgm:t>
    </dgm:pt>
    <dgm:pt modelId="{3FE0DD63-217A-4C33-8B49-262892F42514}" type="pres">
      <dgm:prSet presAssocID="{3E87B47B-441F-48E1-AAE9-B96E68453888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18A98841-8217-4F13-9F16-6619C1D57E68}" type="pres">
      <dgm:prSet presAssocID="{28266408-BC16-4DA7-A455-3490CF130EBC}" presName="ParentComposite" presStyleCnt="0"/>
      <dgm:spPr/>
    </dgm:pt>
    <dgm:pt modelId="{046F7B2D-7F5C-494D-B325-E020C0B29EE3}" type="pres">
      <dgm:prSet presAssocID="{28266408-BC16-4DA7-A455-3490CF130EBC}" presName="Chord" presStyleLbl="bgShp" presStyleIdx="0" presStyleCnt="5"/>
      <dgm:spPr/>
    </dgm:pt>
    <dgm:pt modelId="{40A8AC8C-78D8-4631-8B24-DD7DF9347672}" type="pres">
      <dgm:prSet presAssocID="{28266408-BC16-4DA7-A455-3490CF130EBC}" presName="Pie" presStyleLbl="alignNode1" presStyleIdx="0" presStyleCnt="5"/>
      <dgm:spPr/>
    </dgm:pt>
    <dgm:pt modelId="{7D489BD9-53EC-4D70-8029-6E460FB2EF9F}" type="pres">
      <dgm:prSet presAssocID="{28266408-BC16-4DA7-A455-3490CF130EBC}" presName="Parent" presStyleLbl="revTx" presStyleIdx="0" presStyleCnt="5">
        <dgm:presLayoutVars>
          <dgm:chMax val="1"/>
          <dgm:chPref val="1"/>
          <dgm:bulletEnabled val="1"/>
        </dgm:presLayoutVars>
      </dgm:prSet>
      <dgm:spPr/>
    </dgm:pt>
    <dgm:pt modelId="{955AB96C-30C5-4F12-B2D6-B4519970D4CC}" type="pres">
      <dgm:prSet presAssocID="{126EFCC5-A2EB-4EA3-9201-44EC6EDA9BB2}" presName="ParentComposite" presStyleCnt="0"/>
      <dgm:spPr/>
    </dgm:pt>
    <dgm:pt modelId="{BF8AB4F3-7F4B-4A99-BCFB-014D52187445}" type="pres">
      <dgm:prSet presAssocID="{126EFCC5-A2EB-4EA3-9201-44EC6EDA9BB2}" presName="Chord" presStyleLbl="bgShp" presStyleIdx="1" presStyleCnt="5"/>
      <dgm:spPr/>
    </dgm:pt>
    <dgm:pt modelId="{D750FED2-ECC3-49E9-BCD2-7E12EB43F50B}" type="pres">
      <dgm:prSet presAssocID="{126EFCC5-A2EB-4EA3-9201-44EC6EDA9BB2}" presName="Pie" presStyleLbl="alignNode1" presStyleIdx="1" presStyleCnt="5"/>
      <dgm:spPr/>
    </dgm:pt>
    <dgm:pt modelId="{F61E3A02-DD2D-4E2F-80E8-BD2BA055111A}" type="pres">
      <dgm:prSet presAssocID="{126EFCC5-A2EB-4EA3-9201-44EC6EDA9BB2}" presName="Parent" presStyleLbl="revTx" presStyleIdx="1" presStyleCnt="5">
        <dgm:presLayoutVars>
          <dgm:chMax val="1"/>
          <dgm:chPref val="1"/>
          <dgm:bulletEnabled val="1"/>
        </dgm:presLayoutVars>
      </dgm:prSet>
      <dgm:spPr/>
    </dgm:pt>
    <dgm:pt modelId="{7EDCCECC-4D8B-43B4-A4D0-D9F8E74ED4FA}" type="pres">
      <dgm:prSet presAssocID="{B3D82359-300A-4916-851B-5033358B2708}" presName="ParentComposite" presStyleCnt="0"/>
      <dgm:spPr/>
    </dgm:pt>
    <dgm:pt modelId="{A72DEAAD-1340-4208-AA44-522010DC1D1B}" type="pres">
      <dgm:prSet presAssocID="{B3D82359-300A-4916-851B-5033358B2708}" presName="Chord" presStyleLbl="bgShp" presStyleIdx="2" presStyleCnt="5"/>
      <dgm:spPr/>
    </dgm:pt>
    <dgm:pt modelId="{DE6638A3-97EC-47C3-8148-6C97953828F4}" type="pres">
      <dgm:prSet presAssocID="{B3D82359-300A-4916-851B-5033358B2708}" presName="Pie" presStyleLbl="alignNode1" presStyleIdx="2" presStyleCnt="5"/>
      <dgm:spPr/>
    </dgm:pt>
    <dgm:pt modelId="{E85FB55F-C7AF-4AA1-B2D7-0FE1291C37E2}" type="pres">
      <dgm:prSet presAssocID="{B3D82359-300A-4916-851B-5033358B2708}" presName="Parent" presStyleLbl="revTx" presStyleIdx="2" presStyleCnt="5">
        <dgm:presLayoutVars>
          <dgm:chMax val="1"/>
          <dgm:chPref val="1"/>
          <dgm:bulletEnabled val="1"/>
        </dgm:presLayoutVars>
      </dgm:prSet>
      <dgm:spPr/>
    </dgm:pt>
    <dgm:pt modelId="{80397602-91E6-4158-819C-E720DDB440AB}" type="pres">
      <dgm:prSet presAssocID="{B1CA8E42-B660-411A-AEA6-2D176426CB0A}" presName="ParentComposite" presStyleCnt="0"/>
      <dgm:spPr/>
    </dgm:pt>
    <dgm:pt modelId="{3306C028-12B4-4C91-8538-43A8947D1CCC}" type="pres">
      <dgm:prSet presAssocID="{B1CA8E42-B660-411A-AEA6-2D176426CB0A}" presName="Chord" presStyleLbl="bgShp" presStyleIdx="3" presStyleCnt="5"/>
      <dgm:spPr/>
    </dgm:pt>
    <dgm:pt modelId="{470B3DB6-C7F5-468B-B736-C2AC99894197}" type="pres">
      <dgm:prSet presAssocID="{B1CA8E42-B660-411A-AEA6-2D176426CB0A}" presName="Pie" presStyleLbl="alignNode1" presStyleIdx="3" presStyleCnt="5"/>
      <dgm:spPr/>
    </dgm:pt>
    <dgm:pt modelId="{B3C17509-22EF-468C-A0B4-B0AB1CBB051B}" type="pres">
      <dgm:prSet presAssocID="{B1CA8E42-B660-411A-AEA6-2D176426CB0A}" presName="Parent" presStyleLbl="revTx" presStyleIdx="3" presStyleCnt="5">
        <dgm:presLayoutVars>
          <dgm:chMax val="1"/>
          <dgm:chPref val="1"/>
          <dgm:bulletEnabled val="1"/>
        </dgm:presLayoutVars>
      </dgm:prSet>
      <dgm:spPr/>
    </dgm:pt>
    <dgm:pt modelId="{74051571-3650-4740-BDC2-4BAE804F52AE}" type="pres">
      <dgm:prSet presAssocID="{1E45DFD1-E065-485A-BCE6-74FA49F985D5}" presName="ParentComposite" presStyleCnt="0"/>
      <dgm:spPr/>
    </dgm:pt>
    <dgm:pt modelId="{446FC9B9-1679-4E68-8064-A7B32A1DA059}" type="pres">
      <dgm:prSet presAssocID="{1E45DFD1-E065-485A-BCE6-74FA49F985D5}" presName="Chord" presStyleLbl="bgShp" presStyleIdx="4" presStyleCnt="5"/>
      <dgm:spPr/>
    </dgm:pt>
    <dgm:pt modelId="{85ED6312-F527-4AC2-A3A2-2784DA7FED30}" type="pres">
      <dgm:prSet presAssocID="{1E45DFD1-E065-485A-BCE6-74FA49F985D5}" presName="Pie" presStyleLbl="alignNode1" presStyleIdx="4" presStyleCnt="5"/>
      <dgm:spPr/>
    </dgm:pt>
    <dgm:pt modelId="{D27E50C5-DC48-4232-BE3D-B91462FAFCCA}" type="pres">
      <dgm:prSet presAssocID="{1E45DFD1-E065-485A-BCE6-74FA49F985D5}" presName="Parent" presStyleLbl="revTx" presStyleIdx="4" presStyleCnt="5">
        <dgm:presLayoutVars>
          <dgm:chMax val="1"/>
          <dgm:chPref val="1"/>
          <dgm:bulletEnabled val="1"/>
        </dgm:presLayoutVars>
      </dgm:prSet>
      <dgm:spPr/>
    </dgm:pt>
  </dgm:ptLst>
  <dgm:cxnLst>
    <dgm:cxn modelId="{FDE96E02-F855-4D53-A6B4-31ECDDF4F688}" type="presOf" srcId="{1E45DFD1-E065-485A-BCE6-74FA49F985D5}" destId="{D27E50C5-DC48-4232-BE3D-B91462FAFCCA}" srcOrd="0" destOrd="0" presId="urn:microsoft.com/office/officeart/2009/3/layout/PieProcess"/>
    <dgm:cxn modelId="{3465B722-3AB8-4648-BE8F-AE09EF472309}" type="presOf" srcId="{126EFCC5-A2EB-4EA3-9201-44EC6EDA9BB2}" destId="{F61E3A02-DD2D-4E2F-80E8-BD2BA055111A}" srcOrd="0" destOrd="0" presId="urn:microsoft.com/office/officeart/2009/3/layout/PieProcess"/>
    <dgm:cxn modelId="{CF501A33-DE71-4076-BA3D-C47530B8E6DB}" type="presOf" srcId="{3E87B47B-441F-48E1-AAE9-B96E68453888}" destId="{3FE0DD63-217A-4C33-8B49-262892F42514}" srcOrd="0" destOrd="0" presId="urn:microsoft.com/office/officeart/2009/3/layout/PieProcess"/>
    <dgm:cxn modelId="{47281563-FE7B-42B4-B1F9-D9D12327A3FB}" srcId="{3E87B47B-441F-48E1-AAE9-B96E68453888}" destId="{1E45DFD1-E065-485A-BCE6-74FA49F985D5}" srcOrd="4" destOrd="0" parTransId="{4978F359-3A1B-46BC-B47E-D7FA90C753B1}" sibTransId="{C4B039C4-F100-4916-A724-665AF0894939}"/>
    <dgm:cxn modelId="{82AE6F6F-BE47-4FBD-BD94-EFC16370B6C6}" srcId="{3E87B47B-441F-48E1-AAE9-B96E68453888}" destId="{28266408-BC16-4DA7-A455-3490CF130EBC}" srcOrd="0" destOrd="0" parTransId="{4D0379C1-D2B6-48B0-824C-6029EA1DDA2C}" sibTransId="{4173E404-7132-4AF2-8CA1-C439926886E9}"/>
    <dgm:cxn modelId="{9448D552-4AE1-425F-B63F-52C38F50F794}" srcId="{3E87B47B-441F-48E1-AAE9-B96E68453888}" destId="{B3D82359-300A-4916-851B-5033358B2708}" srcOrd="2" destOrd="0" parTransId="{4B65AF1A-D384-4978-AFD4-C62A055D464F}" sibTransId="{FADD53BD-3152-4815-B470-107AC87B94BE}"/>
    <dgm:cxn modelId="{9C90897F-99E3-473E-92CE-175919EFA04A}" type="presOf" srcId="{B1CA8E42-B660-411A-AEA6-2D176426CB0A}" destId="{B3C17509-22EF-468C-A0B4-B0AB1CBB051B}" srcOrd="0" destOrd="0" presId="urn:microsoft.com/office/officeart/2009/3/layout/PieProcess"/>
    <dgm:cxn modelId="{E0718481-0587-47B1-869B-359C93002624}" type="presOf" srcId="{B3D82359-300A-4916-851B-5033358B2708}" destId="{E85FB55F-C7AF-4AA1-B2D7-0FE1291C37E2}" srcOrd="0" destOrd="0" presId="urn:microsoft.com/office/officeart/2009/3/layout/PieProcess"/>
    <dgm:cxn modelId="{476E3FA5-89FC-4B00-BE92-84416EB0CE66}" srcId="{3E87B47B-441F-48E1-AAE9-B96E68453888}" destId="{126EFCC5-A2EB-4EA3-9201-44EC6EDA9BB2}" srcOrd="1" destOrd="0" parTransId="{7A709CB2-9D5A-496F-8693-969712942DA9}" sibTransId="{2BFF4501-BCB9-4DA4-BF46-836E81E69641}"/>
    <dgm:cxn modelId="{B867F4C4-E558-49C0-ACDD-D764BEC965A8}" srcId="{3E87B47B-441F-48E1-AAE9-B96E68453888}" destId="{B1CA8E42-B660-411A-AEA6-2D176426CB0A}" srcOrd="3" destOrd="0" parTransId="{3B0D9442-CE44-4738-B1B8-921AD0616F28}" sibTransId="{FBF20F77-4136-46F0-BE8C-3DF308C3A23C}"/>
    <dgm:cxn modelId="{1881B0C5-7C59-4665-9A94-7E59B870FC91}" type="presOf" srcId="{28266408-BC16-4DA7-A455-3490CF130EBC}" destId="{7D489BD9-53EC-4D70-8029-6E460FB2EF9F}" srcOrd="0" destOrd="0" presId="urn:microsoft.com/office/officeart/2009/3/layout/PieProcess"/>
    <dgm:cxn modelId="{E741F7E2-0ADB-4148-98C6-2E17F1F677B8}" type="presParOf" srcId="{3FE0DD63-217A-4C33-8B49-262892F42514}" destId="{18A98841-8217-4F13-9F16-6619C1D57E68}" srcOrd="0" destOrd="0" presId="urn:microsoft.com/office/officeart/2009/3/layout/PieProcess"/>
    <dgm:cxn modelId="{FA25FBC0-03F8-4822-8CD2-2BDB7C560359}" type="presParOf" srcId="{18A98841-8217-4F13-9F16-6619C1D57E68}" destId="{046F7B2D-7F5C-494D-B325-E020C0B29EE3}" srcOrd="0" destOrd="0" presId="urn:microsoft.com/office/officeart/2009/3/layout/PieProcess"/>
    <dgm:cxn modelId="{DB7F644C-0339-4C05-A467-2F8C9F9F1F4B}" type="presParOf" srcId="{18A98841-8217-4F13-9F16-6619C1D57E68}" destId="{40A8AC8C-78D8-4631-8B24-DD7DF9347672}" srcOrd="1" destOrd="0" presId="urn:microsoft.com/office/officeart/2009/3/layout/PieProcess"/>
    <dgm:cxn modelId="{1684EBFC-D22D-446E-A847-1C3B035299D3}" type="presParOf" srcId="{18A98841-8217-4F13-9F16-6619C1D57E68}" destId="{7D489BD9-53EC-4D70-8029-6E460FB2EF9F}" srcOrd="2" destOrd="0" presId="urn:microsoft.com/office/officeart/2009/3/layout/PieProcess"/>
    <dgm:cxn modelId="{32ECD310-38A4-4B86-9369-25D8F5231383}" type="presParOf" srcId="{3FE0DD63-217A-4C33-8B49-262892F42514}" destId="{955AB96C-30C5-4F12-B2D6-B4519970D4CC}" srcOrd="1" destOrd="0" presId="urn:microsoft.com/office/officeart/2009/3/layout/PieProcess"/>
    <dgm:cxn modelId="{D4249982-6788-4CEB-820F-BDAB3D094D13}" type="presParOf" srcId="{955AB96C-30C5-4F12-B2D6-B4519970D4CC}" destId="{BF8AB4F3-7F4B-4A99-BCFB-014D52187445}" srcOrd="0" destOrd="0" presId="urn:microsoft.com/office/officeart/2009/3/layout/PieProcess"/>
    <dgm:cxn modelId="{AF30F651-046C-4BD9-8D95-94B529A59392}" type="presParOf" srcId="{955AB96C-30C5-4F12-B2D6-B4519970D4CC}" destId="{D750FED2-ECC3-49E9-BCD2-7E12EB43F50B}" srcOrd="1" destOrd="0" presId="urn:microsoft.com/office/officeart/2009/3/layout/PieProcess"/>
    <dgm:cxn modelId="{537A6638-8857-418E-B4FF-55ABE7A299C5}" type="presParOf" srcId="{955AB96C-30C5-4F12-B2D6-B4519970D4CC}" destId="{F61E3A02-DD2D-4E2F-80E8-BD2BA055111A}" srcOrd="2" destOrd="0" presId="urn:microsoft.com/office/officeart/2009/3/layout/PieProcess"/>
    <dgm:cxn modelId="{8B1B1558-A322-4B3B-9922-8DAD20F703D5}" type="presParOf" srcId="{3FE0DD63-217A-4C33-8B49-262892F42514}" destId="{7EDCCECC-4D8B-43B4-A4D0-D9F8E74ED4FA}" srcOrd="2" destOrd="0" presId="urn:microsoft.com/office/officeart/2009/3/layout/PieProcess"/>
    <dgm:cxn modelId="{BE6D55DD-4774-4CFC-A9C7-71C336A3C7C7}" type="presParOf" srcId="{7EDCCECC-4D8B-43B4-A4D0-D9F8E74ED4FA}" destId="{A72DEAAD-1340-4208-AA44-522010DC1D1B}" srcOrd="0" destOrd="0" presId="urn:microsoft.com/office/officeart/2009/3/layout/PieProcess"/>
    <dgm:cxn modelId="{0B31AA66-423B-4A98-86FF-07222D165DDA}" type="presParOf" srcId="{7EDCCECC-4D8B-43B4-A4D0-D9F8E74ED4FA}" destId="{DE6638A3-97EC-47C3-8148-6C97953828F4}" srcOrd="1" destOrd="0" presId="urn:microsoft.com/office/officeart/2009/3/layout/PieProcess"/>
    <dgm:cxn modelId="{AE4E5F7B-F2BE-46AC-B99F-67FBF2FA27BF}" type="presParOf" srcId="{7EDCCECC-4D8B-43B4-A4D0-D9F8E74ED4FA}" destId="{E85FB55F-C7AF-4AA1-B2D7-0FE1291C37E2}" srcOrd="2" destOrd="0" presId="urn:microsoft.com/office/officeart/2009/3/layout/PieProcess"/>
    <dgm:cxn modelId="{6D8E3345-D1CF-4EC4-A026-90775CFFC281}" type="presParOf" srcId="{3FE0DD63-217A-4C33-8B49-262892F42514}" destId="{80397602-91E6-4158-819C-E720DDB440AB}" srcOrd="3" destOrd="0" presId="urn:microsoft.com/office/officeart/2009/3/layout/PieProcess"/>
    <dgm:cxn modelId="{F10BDB26-75AB-4C28-9D39-DD61FF192C3D}" type="presParOf" srcId="{80397602-91E6-4158-819C-E720DDB440AB}" destId="{3306C028-12B4-4C91-8538-43A8947D1CCC}" srcOrd="0" destOrd="0" presId="urn:microsoft.com/office/officeart/2009/3/layout/PieProcess"/>
    <dgm:cxn modelId="{A0FDA6C9-07B3-461A-8FDF-AD608F36BB52}" type="presParOf" srcId="{80397602-91E6-4158-819C-E720DDB440AB}" destId="{470B3DB6-C7F5-468B-B736-C2AC99894197}" srcOrd="1" destOrd="0" presId="urn:microsoft.com/office/officeart/2009/3/layout/PieProcess"/>
    <dgm:cxn modelId="{97267515-7B4E-466B-8162-C3A4ECBB2774}" type="presParOf" srcId="{80397602-91E6-4158-819C-E720DDB440AB}" destId="{B3C17509-22EF-468C-A0B4-B0AB1CBB051B}" srcOrd="2" destOrd="0" presId="urn:microsoft.com/office/officeart/2009/3/layout/PieProcess"/>
    <dgm:cxn modelId="{5437AAC9-328D-48AC-AF71-6AFC035B1343}" type="presParOf" srcId="{3FE0DD63-217A-4C33-8B49-262892F42514}" destId="{74051571-3650-4740-BDC2-4BAE804F52AE}" srcOrd="4" destOrd="0" presId="urn:microsoft.com/office/officeart/2009/3/layout/PieProcess"/>
    <dgm:cxn modelId="{C8DD30FF-4E3D-4549-ADBF-3E1DDAB846DE}" type="presParOf" srcId="{74051571-3650-4740-BDC2-4BAE804F52AE}" destId="{446FC9B9-1679-4E68-8064-A7B32A1DA059}" srcOrd="0" destOrd="0" presId="urn:microsoft.com/office/officeart/2009/3/layout/PieProcess"/>
    <dgm:cxn modelId="{0316D10D-E64D-457F-8E34-33B301FFEE6E}" type="presParOf" srcId="{74051571-3650-4740-BDC2-4BAE804F52AE}" destId="{85ED6312-F527-4AC2-A3A2-2784DA7FED30}" srcOrd="1" destOrd="0" presId="urn:microsoft.com/office/officeart/2009/3/layout/PieProcess"/>
    <dgm:cxn modelId="{AE2F272D-2987-4674-A52A-69327FA11700}" type="presParOf" srcId="{74051571-3650-4740-BDC2-4BAE804F52AE}" destId="{D27E50C5-DC48-4232-BE3D-B91462FAFCCA}" srcOrd="2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F7B2D-7F5C-494D-B325-E020C0B29EE3}">
      <dsp:nvSpPr>
        <dsp:cNvPr id="0" name=""/>
        <dsp:cNvSpPr/>
      </dsp:nvSpPr>
      <dsp:spPr>
        <a:xfrm>
          <a:off x="1589359" y="0"/>
          <a:ext cx="821967" cy="821967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8AC8C-78D8-4631-8B24-DD7DF9347672}">
      <dsp:nvSpPr>
        <dsp:cNvPr id="0" name=""/>
        <dsp:cNvSpPr/>
      </dsp:nvSpPr>
      <dsp:spPr>
        <a:xfrm>
          <a:off x="1671556" y="82196"/>
          <a:ext cx="657573" cy="657573"/>
        </a:xfrm>
        <a:prstGeom prst="pie">
          <a:avLst>
            <a:gd name="adj1" fmla="val 1404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89BD9-53EC-4D70-8029-6E460FB2EF9F}">
      <dsp:nvSpPr>
        <dsp:cNvPr id="0" name=""/>
        <dsp:cNvSpPr/>
      </dsp:nvSpPr>
      <dsp:spPr>
        <a:xfrm rot="16200000">
          <a:off x="644097" y="1849426"/>
          <a:ext cx="2383705" cy="4931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Analyze</a:t>
          </a:r>
        </a:p>
      </dsp:txBody>
      <dsp:txXfrm>
        <a:off x="644097" y="1849426"/>
        <a:ext cx="2383705" cy="493180"/>
      </dsp:txXfrm>
    </dsp:sp>
    <dsp:sp modelId="{BF8AB4F3-7F4B-4A99-BCFB-014D52187445}">
      <dsp:nvSpPr>
        <dsp:cNvPr id="0" name=""/>
        <dsp:cNvSpPr/>
      </dsp:nvSpPr>
      <dsp:spPr>
        <a:xfrm>
          <a:off x="2411327" y="0"/>
          <a:ext cx="821967" cy="821967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50FED2-ECC3-49E9-BCD2-7E12EB43F50B}">
      <dsp:nvSpPr>
        <dsp:cNvPr id="0" name=""/>
        <dsp:cNvSpPr/>
      </dsp:nvSpPr>
      <dsp:spPr>
        <a:xfrm>
          <a:off x="2493523" y="82196"/>
          <a:ext cx="657573" cy="657573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E3A02-DD2D-4E2F-80E8-BD2BA055111A}">
      <dsp:nvSpPr>
        <dsp:cNvPr id="0" name=""/>
        <dsp:cNvSpPr/>
      </dsp:nvSpPr>
      <dsp:spPr>
        <a:xfrm rot="16200000">
          <a:off x="1466064" y="1849426"/>
          <a:ext cx="2383705" cy="4931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Design</a:t>
          </a:r>
        </a:p>
      </dsp:txBody>
      <dsp:txXfrm>
        <a:off x="1466064" y="1849426"/>
        <a:ext cx="2383705" cy="493180"/>
      </dsp:txXfrm>
    </dsp:sp>
    <dsp:sp modelId="{A72DEAAD-1340-4208-AA44-522010DC1D1B}">
      <dsp:nvSpPr>
        <dsp:cNvPr id="0" name=""/>
        <dsp:cNvSpPr/>
      </dsp:nvSpPr>
      <dsp:spPr>
        <a:xfrm>
          <a:off x="3233294" y="0"/>
          <a:ext cx="821967" cy="821967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638A3-97EC-47C3-8148-6C97953828F4}">
      <dsp:nvSpPr>
        <dsp:cNvPr id="0" name=""/>
        <dsp:cNvSpPr/>
      </dsp:nvSpPr>
      <dsp:spPr>
        <a:xfrm>
          <a:off x="3315491" y="82196"/>
          <a:ext cx="657573" cy="657573"/>
        </a:xfrm>
        <a:prstGeom prst="pie">
          <a:avLst>
            <a:gd name="adj1" fmla="val 972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FB55F-C7AF-4AA1-B2D7-0FE1291C37E2}">
      <dsp:nvSpPr>
        <dsp:cNvPr id="0" name=""/>
        <dsp:cNvSpPr/>
      </dsp:nvSpPr>
      <dsp:spPr>
        <a:xfrm rot="16200000">
          <a:off x="2288032" y="1849426"/>
          <a:ext cx="2383705" cy="4931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Develop</a:t>
          </a:r>
        </a:p>
      </dsp:txBody>
      <dsp:txXfrm>
        <a:off x="2288032" y="1849426"/>
        <a:ext cx="2383705" cy="493180"/>
      </dsp:txXfrm>
    </dsp:sp>
    <dsp:sp modelId="{3306C028-12B4-4C91-8538-43A8947D1CCC}">
      <dsp:nvSpPr>
        <dsp:cNvPr id="0" name=""/>
        <dsp:cNvSpPr/>
      </dsp:nvSpPr>
      <dsp:spPr>
        <a:xfrm>
          <a:off x="4055261" y="0"/>
          <a:ext cx="821967" cy="821967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B3DB6-C7F5-468B-B736-C2AC99894197}">
      <dsp:nvSpPr>
        <dsp:cNvPr id="0" name=""/>
        <dsp:cNvSpPr/>
      </dsp:nvSpPr>
      <dsp:spPr>
        <a:xfrm>
          <a:off x="4137458" y="82196"/>
          <a:ext cx="657573" cy="657573"/>
        </a:xfrm>
        <a:prstGeom prst="pie">
          <a:avLst>
            <a:gd name="adj1" fmla="val 756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C17509-22EF-468C-A0B4-B0AB1CBB051B}">
      <dsp:nvSpPr>
        <dsp:cNvPr id="0" name=""/>
        <dsp:cNvSpPr/>
      </dsp:nvSpPr>
      <dsp:spPr>
        <a:xfrm rot="16200000">
          <a:off x="3109999" y="1849426"/>
          <a:ext cx="2383705" cy="4931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Implement</a:t>
          </a:r>
        </a:p>
      </dsp:txBody>
      <dsp:txXfrm>
        <a:off x="3109999" y="1849426"/>
        <a:ext cx="2383705" cy="493180"/>
      </dsp:txXfrm>
    </dsp:sp>
    <dsp:sp modelId="{446FC9B9-1679-4E68-8064-A7B32A1DA059}">
      <dsp:nvSpPr>
        <dsp:cNvPr id="0" name=""/>
        <dsp:cNvSpPr/>
      </dsp:nvSpPr>
      <dsp:spPr>
        <a:xfrm>
          <a:off x="4877228" y="0"/>
          <a:ext cx="821967" cy="821967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D6312-F527-4AC2-A3A2-2784DA7FED30}">
      <dsp:nvSpPr>
        <dsp:cNvPr id="0" name=""/>
        <dsp:cNvSpPr/>
      </dsp:nvSpPr>
      <dsp:spPr>
        <a:xfrm>
          <a:off x="4959425" y="82196"/>
          <a:ext cx="657573" cy="6575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E50C5-DC48-4232-BE3D-B91462FAFCCA}">
      <dsp:nvSpPr>
        <dsp:cNvPr id="0" name=""/>
        <dsp:cNvSpPr/>
      </dsp:nvSpPr>
      <dsp:spPr>
        <a:xfrm rot="16200000">
          <a:off x="3931966" y="1849426"/>
          <a:ext cx="2383705" cy="493180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6200000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Evaluate</a:t>
          </a:r>
        </a:p>
      </dsp:txBody>
      <dsp:txXfrm>
        <a:off x="3931966" y="1849426"/>
        <a:ext cx="2383705" cy="493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g16de30c57d3_0_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5" name="Google Shape;595;g16de30c57d3_0_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16de30c57d3_0_5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1" name="Google Shape;691;g16de30c57d3_0_5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Google Shape;834;g16de30c57d3_0_5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5" name="Google Shape;835;g16de30c57d3_0_5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Google Shape;846;g16fcb6f05ac_1_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7" name="Google Shape;847;g16fcb6f05ac_1_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16de30c57d3_0_5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16de30c57d3_0_5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70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16de30c57d3_0_5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16de30c57d3_0_5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747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g16de30c57d3_0_5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9" name="Google Shape;829;g16de30c57d3_0_5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655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16de30c57d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16de30c57d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6fcb6f05ac_1_1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6fcb6f05ac_1_1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22b67ba301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22b67ba301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16de30c57d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16de30c57d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50" dirty="0">
                <a:solidFill>
                  <a:srgbClr val="D1D2D3"/>
                </a:solidFill>
                <a:highlight>
                  <a:srgbClr val="222529"/>
                </a:highlight>
              </a:rPr>
              <a:t>Photo: Microsoft Stock Photos</a:t>
            </a:r>
            <a:endParaRPr sz="1250" dirty="0">
              <a:solidFill>
                <a:srgbClr val="D1D2D3"/>
              </a:solidFill>
              <a:highlight>
                <a:srgbClr val="222529"/>
              </a:highlight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g16de30c57d3_0_4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5" name="Google Shape;485;g16de30c57d3_0_4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dirty="0">
                <a:solidFill>
                  <a:srgbClr val="D1D2D3"/>
                </a:solidFill>
                <a:highlight>
                  <a:srgbClr val="222529"/>
                </a:highlight>
              </a:rPr>
              <a:t>Photo: Microsoft Stock Photos</a:t>
            </a:r>
          </a:p>
        </p:txBody>
      </p:sp>
    </p:spTree>
    <p:extLst>
      <p:ext uri="{BB962C8B-B14F-4D97-AF65-F5344CB8AC3E}">
        <p14:creationId xmlns:p14="http://schemas.microsoft.com/office/powerpoint/2010/main" val="121869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16de30c57d3_1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16de30c57d3_1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22b67ba301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22b67ba3010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tx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;p3">
            <a:extLst>
              <a:ext uri="{FF2B5EF4-FFF2-40B4-BE49-F238E27FC236}">
                <a16:creationId xmlns:a16="http://schemas.microsoft.com/office/drawing/2014/main" id="{FB45E74B-7ACD-DC44-5AF9-5A8731D206A4}"/>
              </a:ext>
            </a:extLst>
          </p:cNvPr>
          <p:cNvSpPr/>
          <p:nvPr userDrawn="1"/>
        </p:nvSpPr>
        <p:spPr>
          <a:xfrm>
            <a:off x="666750" y="673050"/>
            <a:ext cx="7810500" cy="379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69974" y="722811"/>
            <a:ext cx="7204051" cy="2627914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4500">
                <a:solidFill>
                  <a:schemeClr val="accent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Oswa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69974" y="3350725"/>
            <a:ext cx="7204051" cy="6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Arial" panose="020B0604020202020204" pitchFamily="34" charset="0"/>
                <a:ea typeface="Inconsolata"/>
                <a:cs typeface="Arial" panose="020B0604020202020204" pitchFamily="34" charset="0"/>
                <a:sym typeface="Inconsolat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2" name="Google Shape;12;p3">
            <a:extLst>
              <a:ext uri="{FF2B5EF4-FFF2-40B4-BE49-F238E27FC236}">
                <a16:creationId xmlns:a16="http://schemas.microsoft.com/office/drawing/2014/main" id="{9E51AA46-B587-17B5-F916-020766F29A70}"/>
              </a:ext>
            </a:extLst>
          </p:cNvPr>
          <p:cNvSpPr/>
          <p:nvPr userDrawn="1"/>
        </p:nvSpPr>
        <p:spPr>
          <a:xfrm>
            <a:off x="540000" y="540000"/>
            <a:ext cx="8064300" cy="40635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tx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540000" y="540000"/>
            <a:ext cx="8064300" cy="40635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3"/>
          <p:cNvSpPr/>
          <p:nvPr/>
        </p:nvSpPr>
        <p:spPr>
          <a:xfrm>
            <a:off x="666750" y="673050"/>
            <a:ext cx="7810500" cy="379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hasCustomPrompt="1"/>
          </p:nvPr>
        </p:nvSpPr>
        <p:spPr>
          <a:xfrm>
            <a:off x="1297520" y="2429913"/>
            <a:ext cx="6548960" cy="12145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title" idx="2" hasCustomPrompt="1"/>
          </p:nvPr>
        </p:nvSpPr>
        <p:spPr>
          <a:xfrm>
            <a:off x="1297520" y="711406"/>
            <a:ext cx="2238300" cy="177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rPr dirty="0"/>
              <a:t>xx%</a:t>
            </a:r>
          </a:p>
        </p:txBody>
      </p:sp>
      <p:sp>
        <p:nvSpPr>
          <p:cNvPr id="16" name="Google Shape;16;p3"/>
          <p:cNvSpPr txBox="1">
            <a:spLocks noGrp="1"/>
          </p:cNvSpPr>
          <p:nvPr>
            <p:ph type="subTitle" idx="1"/>
          </p:nvPr>
        </p:nvSpPr>
        <p:spPr>
          <a:xfrm>
            <a:off x="1297520" y="3777513"/>
            <a:ext cx="5667300" cy="4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userDrawn="1">
  <p:cSld name="Basic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90A8DD8-E200-9F8F-3964-8AE88F3958B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2138" y="1219200"/>
            <a:ext cx="8008937" cy="3429000"/>
          </a:xfr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>
              <a:lnSpc>
                <a:spcPct val="125000"/>
              </a:lnSpc>
              <a:spcBef>
                <a:spcPts val="600"/>
              </a:spcBef>
              <a:defRPr lang="en-US" sz="2400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25000"/>
              </a:lnSpc>
              <a:spcBef>
                <a:spcPts val="600"/>
              </a:spcBef>
              <a:defRPr lang="en-US" sz="1800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5000"/>
              </a:lnSpc>
              <a:spcBef>
                <a:spcPts val="600"/>
              </a:spcBef>
              <a:defRPr lang="en-US" sz="1800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25000"/>
              </a:lnSpc>
              <a:spcBef>
                <a:spcPts val="600"/>
              </a:spcBef>
              <a:defRPr lang="en-US" sz="1800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25000"/>
              </a:lnSpc>
              <a:spcBef>
                <a:spcPts val="600"/>
              </a:spcBef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lnSpc>
                <a:spcPct val="100000"/>
              </a:lnSpc>
            </a:pPr>
            <a:r>
              <a:rPr lang="en-US" dirty="0"/>
              <a:t>Click to edit Master text styles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Second level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Third level</a:t>
            </a:r>
          </a:p>
          <a:p>
            <a:pPr lvl="3">
              <a:lnSpc>
                <a:spcPct val="100000"/>
              </a:lnSpc>
            </a:pPr>
            <a:r>
              <a:rPr lang="en-US" dirty="0"/>
              <a:t>Fourth level</a:t>
            </a:r>
          </a:p>
          <a:p>
            <a:pPr lvl="4">
              <a:lnSpc>
                <a:spcPct val="100000"/>
              </a:lnSpc>
            </a:pPr>
            <a:r>
              <a:rPr lang="en-US" dirty="0"/>
              <a:t>Fifth level</a:t>
            </a:r>
          </a:p>
        </p:txBody>
      </p:sp>
      <p:sp>
        <p:nvSpPr>
          <p:cNvPr id="3" name="Google Shape;30;p6">
            <a:extLst>
              <a:ext uri="{FF2B5EF4-FFF2-40B4-BE49-F238E27FC236}">
                <a16:creationId xmlns:a16="http://schemas.microsoft.com/office/drawing/2014/main" id="{AB3F17E9-1244-3A50-70A1-0EC2AE5590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8036" y="242455"/>
            <a:ext cx="8007928" cy="780620"/>
          </a:xfrm>
          <a:prstGeom prst="rect">
            <a:avLst/>
          </a:prstGeom>
          <a:noFill/>
          <a:ln w="28575">
            <a:noFill/>
          </a:ln>
          <a:effectLst/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 cap="none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 userDrawn="1">
  <p:cSld name="Basic + Imag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818A5F-7954-4511-5C5D-B237A2D316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433028" y="1218628"/>
            <a:ext cx="4171272" cy="3429809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  <p:sp>
        <p:nvSpPr>
          <p:cNvPr id="3" name="Google Shape;30;p6">
            <a:extLst>
              <a:ext uri="{FF2B5EF4-FFF2-40B4-BE49-F238E27FC236}">
                <a16:creationId xmlns:a16="http://schemas.microsoft.com/office/drawing/2014/main" id="{A98F8E75-19EA-9A0E-D270-CE917C2515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700" y="255065"/>
            <a:ext cx="80646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0F0FEA-E453-3E49-17D0-9279B454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749" y="1218628"/>
            <a:ext cx="3649663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>
              <a:defRPr lang="en-US"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/>
              <a:t>Second level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/>
              <a:t>Third level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/>
              <a:t>Fourth level</a:t>
            </a:r>
          </a:p>
          <a:p>
            <a:pPr lvl="4">
              <a:lnSpc>
                <a:spcPct val="100000"/>
              </a:lnSpc>
              <a:spcBef>
                <a:spcPts val="600"/>
              </a:spcBef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343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 userDrawn="1">
  <p:cSld name="Two Image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818A5F-7954-4511-5C5D-B237A2D316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7473" y="1169988"/>
            <a:ext cx="3886827" cy="3478449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  <p:sp>
        <p:nvSpPr>
          <p:cNvPr id="3" name="Google Shape;30;p6">
            <a:extLst>
              <a:ext uri="{FF2B5EF4-FFF2-40B4-BE49-F238E27FC236}">
                <a16:creationId xmlns:a16="http://schemas.microsoft.com/office/drawing/2014/main" id="{A98F8E75-19EA-9A0E-D270-CE917C2515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700" y="255065"/>
            <a:ext cx="80646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9FA33FF4-88D5-2B06-906A-EF14FCADD1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02" y="1169988"/>
            <a:ext cx="3886827" cy="3478449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8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 userDrawn="1">
  <p:cSld name="Two Images + Title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818A5F-7954-4511-5C5D-B237A2D316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7473" y="1801091"/>
            <a:ext cx="3886827" cy="2847346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  <p:sp>
        <p:nvSpPr>
          <p:cNvPr id="3" name="Google Shape;30;p6">
            <a:extLst>
              <a:ext uri="{FF2B5EF4-FFF2-40B4-BE49-F238E27FC236}">
                <a16:creationId xmlns:a16="http://schemas.microsoft.com/office/drawing/2014/main" id="{A98F8E75-19EA-9A0E-D270-CE917C2515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700" y="255065"/>
            <a:ext cx="80646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9FA33FF4-88D5-2B06-906A-EF14FCADD1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02" y="1801091"/>
            <a:ext cx="3886827" cy="2847346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B53BD9F-998F-DBA9-5611-47B3431234A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750" y="1169988"/>
            <a:ext cx="3886200" cy="471487"/>
          </a:xfrm>
          <a:prstGeom prst="rect">
            <a:avLst/>
          </a:prstGeom>
        </p:spPr>
        <p:txBody>
          <a:bodyPr>
            <a:normAutofit/>
          </a:bodyPr>
          <a:lstStyle>
            <a:lvl1pPr marL="114300" indent="0" algn="ctr">
              <a:buNone/>
              <a:defRPr>
                <a:latin typeface="+mj-lt"/>
              </a:defRPr>
            </a:lvl1pPr>
            <a:lvl2pPr marL="596900" indent="0" algn="ctr">
              <a:buNone/>
              <a:defRPr>
                <a:latin typeface="+mj-lt"/>
              </a:defRPr>
            </a:lvl2pPr>
            <a:lvl3pPr marL="1054100" indent="0" algn="ctr">
              <a:buNone/>
              <a:defRPr>
                <a:latin typeface="+mj-lt"/>
              </a:defRPr>
            </a:lvl3pPr>
            <a:lvl4pPr marL="1511300" indent="0" algn="ctr">
              <a:buNone/>
              <a:defRPr>
                <a:latin typeface="+mj-lt"/>
              </a:defRPr>
            </a:lvl4pPr>
            <a:lvl5pPr marL="1968500" indent="0" algn="ctr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5EF8D9F-0E02-A4C6-F7C8-E63CD01042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7473" y="1169988"/>
            <a:ext cx="3886200" cy="471487"/>
          </a:xfrm>
          <a:prstGeom prst="rect">
            <a:avLst/>
          </a:prstGeom>
        </p:spPr>
        <p:txBody>
          <a:bodyPr>
            <a:normAutofit/>
          </a:bodyPr>
          <a:lstStyle>
            <a:lvl1pPr marL="114300" indent="0" algn="ctr">
              <a:buNone/>
              <a:defRPr>
                <a:latin typeface="+mj-lt"/>
              </a:defRPr>
            </a:lvl1pPr>
            <a:lvl2pPr marL="596900" indent="0" algn="ctr">
              <a:buNone/>
              <a:defRPr>
                <a:latin typeface="+mj-lt"/>
              </a:defRPr>
            </a:lvl2pPr>
            <a:lvl3pPr marL="1054100" indent="0" algn="ctr">
              <a:buNone/>
              <a:defRPr>
                <a:latin typeface="+mj-lt"/>
              </a:defRPr>
            </a:lvl3pPr>
            <a:lvl4pPr marL="1511300" indent="0" algn="ctr">
              <a:buNone/>
              <a:defRPr>
                <a:latin typeface="+mj-lt"/>
              </a:defRPr>
            </a:lvl4pPr>
            <a:lvl5pPr marL="1968500" indent="0" algn="ctr">
              <a:buNone/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360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 preserve="1" userDrawn="1">
  <p:cSld name="1_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8818A5F-7954-4511-5C5D-B237A2D316C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93239" y="1218628"/>
            <a:ext cx="2311012" cy="3429809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  <p:sp>
        <p:nvSpPr>
          <p:cNvPr id="3" name="Google Shape;30;p6">
            <a:extLst>
              <a:ext uri="{FF2B5EF4-FFF2-40B4-BE49-F238E27FC236}">
                <a16:creationId xmlns:a16="http://schemas.microsoft.com/office/drawing/2014/main" id="{A98F8E75-19EA-9A0E-D270-CE917C2515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700" y="255065"/>
            <a:ext cx="8064600" cy="7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0F0FEA-E453-3E49-17D0-9279B4549D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749" y="1218628"/>
            <a:ext cx="2985329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>
              <a:defRPr lang="en-US" sz="2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sz="1800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Second level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Third level</a:t>
            </a:r>
          </a:p>
          <a:p>
            <a:pPr lvl="3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Fourth level</a:t>
            </a:r>
          </a:p>
          <a:p>
            <a:pPr lvl="4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Fifth level</a:t>
            </a:r>
          </a:p>
        </p:txBody>
      </p:sp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F189C4C9-9298-3AD5-4936-EA3B178E654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53652" y="1218628"/>
            <a:ext cx="2311012" cy="3429809"/>
          </a:xfrm>
          <a:prstGeom prst="rect">
            <a:avLst/>
          </a:prstGeom>
          <a:noFill/>
          <a:ln w="28575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6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userDrawn="1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65DAE7-FC40-9B66-ED0E-87B3100CFD6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Google Shape;21;p4">
            <a:extLst>
              <a:ext uri="{FF2B5EF4-FFF2-40B4-BE49-F238E27FC236}">
                <a16:creationId xmlns:a16="http://schemas.microsoft.com/office/drawing/2014/main" id="{9481EAAB-DB68-F707-B216-F97C35A69ACB}"/>
              </a:ext>
            </a:extLst>
          </p:cNvPr>
          <p:cNvSpPr/>
          <p:nvPr userDrawn="1"/>
        </p:nvSpPr>
        <p:spPr>
          <a:xfrm>
            <a:off x="0" y="255065"/>
            <a:ext cx="214745" cy="7554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30;p6">
            <a:extLst>
              <a:ext uri="{FF2B5EF4-FFF2-40B4-BE49-F238E27FC236}">
                <a16:creationId xmlns:a16="http://schemas.microsoft.com/office/drawing/2014/main" id="{9B4A8E68-3F04-25E4-CB60-CA6118CA52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700" y="255065"/>
            <a:ext cx="8064600" cy="72324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5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/>
        </p:nvSpPr>
        <p:spPr>
          <a:xfrm>
            <a:off x="720000" y="540000"/>
            <a:ext cx="3122400" cy="7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0">
              <a:solidFill>
                <a:srgbClr val="5FAD51"/>
              </a:solidFill>
              <a:latin typeface="Staatliches"/>
              <a:ea typeface="Staatliches"/>
              <a:cs typeface="Staatliches"/>
              <a:sym typeface="Staatliche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66928" y="246888"/>
            <a:ext cx="8010144" cy="777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>
              <a:buClr>
                <a:schemeClr val="dk1"/>
              </a:buClr>
              <a:buSzPts val="2800"/>
              <a:buFont typeface="Oswald"/>
              <a:buNone/>
            </a:pPr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94360" y="1216152"/>
            <a:ext cx="8010143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Inconsolata"/>
              <a:buChar char="●"/>
              <a:defRPr sz="1800"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○"/>
              <a:defRPr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■"/>
              <a:defRPr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●"/>
              <a:defRPr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○"/>
              <a:defRPr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■"/>
              <a:defRPr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Inconsolata"/>
              <a:buChar char="●"/>
              <a:defRPr>
                <a:solidFill>
                  <a:schemeClr val="dk2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92" r:id="rId4"/>
    <p:sldLayoutId id="2147483696" r:id="rId5"/>
    <p:sldLayoutId id="2147483693" r:id="rId6"/>
    <p:sldLayoutId id="2147483694" r:id="rId7"/>
    <p:sldLayoutId id="2147483652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3500" b="1" i="0" u="none" strike="noStrike" cap="none" dirty="0">
          <a:solidFill>
            <a:schemeClr val="accent1"/>
          </a:solidFill>
          <a:latin typeface="Arial" panose="020B0604020202020204" pitchFamily="34" charset="0"/>
          <a:ea typeface="Oswald"/>
          <a:cs typeface="Arial" panose="020B0604020202020204" pitchFamily="34" charset="0"/>
          <a:sym typeface="Oswald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1.png"/><Relationship Id="rId7" Type="http://schemas.openxmlformats.org/officeDocument/2006/relationships/slide" Target="slide19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8.xml"/><Relationship Id="rId5" Type="http://schemas.openxmlformats.org/officeDocument/2006/relationships/slide" Target="slide1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3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slide" Target="slide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11" Type="http://schemas.openxmlformats.org/officeDocument/2006/relationships/slide" Target="slide9.xml"/><Relationship Id="rId5" Type="http://schemas.openxmlformats.org/officeDocument/2006/relationships/image" Target="../media/image4.png"/><Relationship Id="rId10" Type="http://schemas.openxmlformats.org/officeDocument/2006/relationships/slide" Target="slide7.xml"/><Relationship Id="rId4" Type="http://schemas.openxmlformats.org/officeDocument/2006/relationships/image" Target="../media/image3.png"/><Relationship Id="rId9" Type="http://schemas.openxmlformats.org/officeDocument/2006/relationships/slide" Target="slide5.xml"/><Relationship Id="rId14" Type="http://schemas.openxmlformats.org/officeDocument/2006/relationships/slide" Target="sl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94" name="Google Shape;194;p13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Subtitle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18381730-AAB1-7A22-7A12-B51858C6C313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042614711"/>
              </p:ext>
            </p:extLst>
          </p:nvPr>
        </p:nvGraphicFramePr>
        <p:xfrm>
          <a:off x="592138" y="1219200"/>
          <a:ext cx="8008937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5" name="Google Shape;445;p4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Charts and Graphs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60E86-82D4-A4F1-44B6-4E1AB5EBB83C}"/>
              </a:ext>
            </a:extLst>
          </p:cNvPr>
          <p:cNvSpPr txBox="1"/>
          <p:nvPr/>
        </p:nvSpPr>
        <p:spPr>
          <a:xfrm>
            <a:off x="592138" y="4728909"/>
            <a:ext cx="800893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900"/>
            </a:lvl1pPr>
          </a:lstStyle>
          <a:p>
            <a:r>
              <a:rPr lang="en" dirty="0"/>
              <a:t>Source: </a:t>
            </a: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</p:txBody>
      </p:sp>
      <p:sp>
        <p:nvSpPr>
          <p:cNvPr id="2" name="Arrow: Pentagon 1">
            <a:hlinkClick r:id="rId4" action="ppaction://hlinksldjump"/>
            <a:extLst>
              <a:ext uri="{FF2B5EF4-FFF2-40B4-BE49-F238E27FC236}">
                <a16:creationId xmlns:a16="http://schemas.microsoft.com/office/drawing/2014/main" id="{DFEE2C74-5505-0552-CF36-2E44FB8CA1CE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6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Activity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5B8260-B7CA-EFA4-1753-674676C6B889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98A3B40A-B44A-C2A2-8D59-B2FF8DBFD6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Hands-on Learning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B4AC57B-BF15-604E-6BFF-B7B4B3863B7F}"/>
              </a:ext>
            </a:extLst>
          </p:cNvPr>
          <p:cNvSpPr/>
          <p:nvPr/>
        </p:nvSpPr>
        <p:spPr>
          <a:xfrm>
            <a:off x="2764220" y="900175"/>
            <a:ext cx="3615559" cy="4000870"/>
          </a:xfrm>
          <a:prstGeom prst="rect">
            <a:avLst/>
          </a:prstGeom>
          <a:ln w="2857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AD57C42B-4AD9-002E-0428-ACF20F5E9320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450936459"/>
              </p:ext>
            </p:extLst>
          </p:nvPr>
        </p:nvGraphicFramePr>
        <p:xfrm>
          <a:off x="1112822" y="1237430"/>
          <a:ext cx="7288556" cy="32878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3975FF0-3D5C-3A60-2037-4A584F9A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ADDIE</a:t>
            </a:r>
          </a:p>
        </p:txBody>
      </p:sp>
      <p:sp>
        <p:nvSpPr>
          <p:cNvPr id="14" name="Arrow: Pentagon 13">
            <a:hlinkClick r:id="rId7" action="ppaction://hlinksldjump"/>
            <a:extLst>
              <a:ext uri="{FF2B5EF4-FFF2-40B4-BE49-F238E27FC236}">
                <a16:creationId xmlns:a16="http://schemas.microsoft.com/office/drawing/2014/main" id="{9BDB5CC8-8942-6B5F-4095-66EB7AA85FCE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4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7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Resources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74143-C1B2-0E40-5985-C00FF1B1250D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94" name="Google Shape;694;p77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Additional Readings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548378-0F27-6C65-2F35-7F315CFC402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Nulla</a:t>
            </a:r>
            <a:r>
              <a:rPr lang="en-US" dirty="0"/>
              <a:t> in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convallis.</a:t>
            </a:r>
          </a:p>
          <a:p>
            <a:r>
              <a:rPr lang="en-US" dirty="0"/>
              <a:t>Vestibulum sed nisi vel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tempus vel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.</a:t>
            </a:r>
          </a:p>
          <a:p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dictum sed </a:t>
            </a:r>
            <a:r>
              <a:rPr lang="en-US" dirty="0" err="1"/>
              <a:t>sed</a:t>
            </a:r>
            <a:r>
              <a:rPr lang="en-US" dirty="0"/>
              <a:t> libero.</a:t>
            </a:r>
          </a:p>
          <a:p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ultricies</a:t>
            </a:r>
            <a:r>
              <a:rPr lang="en-US" dirty="0"/>
              <a:t> vestibulum.</a:t>
            </a:r>
          </a:p>
          <a:p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ipsum a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</a:t>
            </a:r>
          </a:p>
        </p:txBody>
      </p:sp>
      <p:sp>
        <p:nvSpPr>
          <p:cNvPr id="837" name="Google Shape;837;p9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Resources</a:t>
            </a:r>
          </a:p>
        </p:txBody>
      </p:sp>
      <p:sp>
        <p:nvSpPr>
          <p:cNvPr id="6" name="Arrow: Pentagon 5">
            <a:hlinkClick r:id="rId3" action="ppaction://hlinksldjump"/>
            <a:extLst>
              <a:ext uri="{FF2B5EF4-FFF2-40B4-BE49-F238E27FC236}">
                <a16:creationId xmlns:a16="http://schemas.microsoft.com/office/drawing/2014/main" id="{4EB2C611-D965-F8D1-CFE7-811B67B441D9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Google Shape;850;p99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/>
              <a:t>THANK YOU!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AD5B241-B4E1-C078-1CBF-D23DD6297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9" name="Google Shape;849;p99"/>
          <p:cNvSpPr txBox="1">
            <a:spLocks noGrp="1"/>
          </p:cNvSpPr>
          <p:nvPr>
            <p:ph type="sldNum" idx="4294967295"/>
          </p:nvPr>
        </p:nvSpPr>
        <p:spPr>
          <a:xfrm>
            <a:off x="7656513" y="4637088"/>
            <a:ext cx="1487487" cy="314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200" b="1" i="0" u="none" strike="noStrike" cap="non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/>
          </a:p>
        </p:txBody>
      </p:sp>
      <p:sp>
        <p:nvSpPr>
          <p:cNvPr id="8" name="Arrow: Pentagon 7">
            <a:hlinkClick r:id="rId3" action="ppaction://hlinksldjump"/>
            <a:extLst>
              <a:ext uri="{FF2B5EF4-FFF2-40B4-BE49-F238E27FC236}">
                <a16:creationId xmlns:a16="http://schemas.microsoft.com/office/drawing/2014/main" id="{680EDC5A-0EC0-56E1-C8DD-805C3C85AC68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3" name="Summary Zoom 2">
                <a:extLst>
                  <a:ext uri="{FF2B5EF4-FFF2-40B4-BE49-F238E27FC236}">
                    <a16:creationId xmlns:a16="http://schemas.microsoft.com/office/drawing/2014/main" id="{20D50DBB-C1CF-912A-E79E-4C6ACA292DC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41367317"/>
                  </p:ext>
                </p:extLst>
              </p:nvPr>
            </p:nvGraphicFramePr>
            <p:xfrm>
              <a:off x="1524000" y="539750"/>
              <a:ext cx="6096000" cy="4064000"/>
            </p:xfrm>
            <a:graphic>
              <a:graphicData uri="http://schemas.microsoft.com/office/powerpoint/2016/summaryzoom">
                <psuz:summaryZm>
                  <psuz:summaryZmObj sectionId="{D3090141-3A4D-4808-8114-C1DE68612E1C}">
                    <psuz:zmPr id="{966A487B-CB07-4E38-8577-0E2F78049DC6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53365" y="437515"/>
                          <a:ext cx="2743200" cy="154305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C38E2D7-2DDA-4584-9D67-7929150C2E99}">
                    <psuz:zmPr id="{92606B1E-5508-4955-96B2-4BB01F8C5FB2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099435" y="437515"/>
                          <a:ext cx="2743200" cy="154305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ABBB12E-8FF3-4D38-A185-63885ED86EB0}">
                    <psuz:zmPr id="{0AAF65C3-D246-46D5-BEFC-65D44ADA9A59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53365" y="2083435"/>
                          <a:ext cx="2743200" cy="154305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3" name="Summary Zoom 2">
                <a:extLst>
                  <a:ext uri="{FF2B5EF4-FFF2-40B4-BE49-F238E27FC236}">
                    <a16:creationId xmlns:a16="http://schemas.microsoft.com/office/drawing/2014/main" id="{20D50DBB-C1CF-912A-E79E-4C6ACA292DC8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524000" y="539750"/>
                <a:ext cx="6096000" cy="4064000"/>
                <a:chOff x="1524000" y="539750"/>
                <a:chExt cx="6096000" cy="4064000"/>
              </a:xfrm>
            </p:grpSpPr>
            <p:pic>
              <p:nvPicPr>
                <p:cNvPr id="2" name="Picture 2">
                  <a:hlinkClick r:id="rId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777365" y="977265"/>
                  <a:ext cx="2743200" cy="154305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5" name="Picture 5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23435" y="977265"/>
                  <a:ext cx="2743200" cy="154305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Picture 7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777365" y="2623185"/>
                  <a:ext cx="2743200" cy="1543050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9FB70B4-3A38-6FE5-5781-5B5E3228224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D29F9C-60C9-ED52-1578-8429016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6" name="Arrow: Pentagon 5">
            <a:hlinkClick r:id="rId8" action="ppaction://hlinksldjump"/>
            <a:extLst>
              <a:ext uri="{FF2B5EF4-FFF2-40B4-BE49-F238E27FC236}">
                <a16:creationId xmlns:a16="http://schemas.microsoft.com/office/drawing/2014/main" id="{E51C0375-1E66-49FC-C90B-EEA9532CC45D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39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948F037-E3CB-DFDA-F42D-3D495CE78F6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ED912-A7B7-3145-74A6-CA21950A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Item 1</a:t>
            </a:r>
          </a:p>
        </p:txBody>
      </p:sp>
      <p:sp>
        <p:nvSpPr>
          <p:cNvPr id="2" name="Arrow: Pentagon 1">
            <a:hlinkClick r:id="rId3" action="ppaction://hlinksldjump"/>
            <a:extLst>
              <a:ext uri="{FF2B5EF4-FFF2-40B4-BE49-F238E27FC236}">
                <a16:creationId xmlns:a16="http://schemas.microsoft.com/office/drawing/2014/main" id="{5B33C636-6980-2B1F-30EB-941CE56ED6D0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92FDFA5-2BE4-4A58-484A-DA9FBE44BE4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ED912-A7B7-3145-74A6-CA21950A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Item 2</a:t>
            </a:r>
          </a:p>
        </p:txBody>
      </p:sp>
      <p:sp>
        <p:nvSpPr>
          <p:cNvPr id="2" name="Arrow: Pentagon 1">
            <a:hlinkClick r:id="rId3" action="ppaction://hlinksldjump"/>
            <a:extLst>
              <a:ext uri="{FF2B5EF4-FFF2-40B4-BE49-F238E27FC236}">
                <a16:creationId xmlns:a16="http://schemas.microsoft.com/office/drawing/2014/main" id="{CE81D4F1-C21D-1111-54D1-2B832A63F1AB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13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80658C4-22D5-05D0-FF19-F1FF707E095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ED912-A7B7-3145-74A6-CA21950A0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Item 3</a:t>
            </a:r>
          </a:p>
        </p:txBody>
      </p:sp>
      <p:sp>
        <p:nvSpPr>
          <p:cNvPr id="2" name="Arrow: Pentagon 1">
            <a:hlinkClick r:id="rId3" action="ppaction://hlinksldjump"/>
            <a:extLst>
              <a:ext uri="{FF2B5EF4-FFF2-40B4-BE49-F238E27FC236}">
                <a16:creationId xmlns:a16="http://schemas.microsoft.com/office/drawing/2014/main" id="{18E6FCE0-03F4-99B0-0CBE-5DE076206389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3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3" name="Summary Zoom 2">
                <a:extLst>
                  <a:ext uri="{FF2B5EF4-FFF2-40B4-BE49-F238E27FC236}">
                    <a16:creationId xmlns:a16="http://schemas.microsoft.com/office/drawing/2014/main" id="{88BD019D-C113-CC1F-198F-634E4EF2A88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92371540"/>
                  </p:ext>
                </p:extLst>
              </p:nvPr>
            </p:nvGraphicFramePr>
            <p:xfrm>
              <a:off x="296752" y="837045"/>
              <a:ext cx="8279211" cy="4064000"/>
            </p:xfrm>
            <a:graphic>
              <a:graphicData uri="http://schemas.microsoft.com/office/powerpoint/2016/summaryzoom">
                <psuz:summaryZm>
                  <psuz:summaryZmObj sectionId="{35F6FF49-463B-40B3-B090-499C2B07B495}">
                    <psuz:zmPr id="{182AF24F-47E0-479F-83DE-D21AD61C48E3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0820" y="588312"/>
                          <a:ext cx="2483763" cy="139711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p166:spPr>
                    </psuz:zmPr>
                  </psuz:summaryZmObj>
                  <psuz:summaryZmObj sectionId="{F5EBCFF8-ADF2-4BF2-93BB-08FEEF984748}">
                    <psuz:zmPr id="{11D2CC5F-BDAF-4402-A711-EF1A086A13EC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897724" y="588312"/>
                          <a:ext cx="2483763" cy="139711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p166:spPr>
                    </psuz:zmPr>
                  </psuz:summaryZmObj>
                  <psuz:summaryZmObj sectionId="{4EB54815-91B7-48AB-BE21-643EA4457441}">
                    <psuz:zmPr id="{63263F6C-482C-4F4A-B671-40B14D297CC2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74628" y="588312"/>
                          <a:ext cx="2483763" cy="139711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p166:spPr>
                    </psuz:zmPr>
                  </psuz:summaryZmObj>
                  <psuz:summaryZmObj sectionId="{7AAE20C3-9778-470C-A682-6F1C3BCA9A30}">
                    <psuz:zmPr id="{AE32273A-8154-4DFC-8792-7AC66EB8C399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20820" y="2078570"/>
                          <a:ext cx="2483763" cy="139711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p166:spPr>
                    </psuz:zmPr>
                  </psuz:summaryZmObj>
                  <psuz:summaryZmObj sectionId="{A5C09694-B7D2-48C1-BAE5-AE34E46667CF}">
                    <psuz:zmPr id="{82752069-7AB6-4CC0-8C07-5A96B81A8516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897724" y="2078570"/>
                          <a:ext cx="2483763" cy="139711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p166:spPr>
                    </psuz:zmPr>
                  </psuz:summaryZmObj>
                  <psuz:summaryZmObj sectionId="{6669464F-CA11-4E86-BCE8-2FB948B10DB2}">
                    <psuz:zmPr id="{8E08D3A7-3C99-4681-96E7-2B22FB3ADBE3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474628" y="2078570"/>
                          <a:ext cx="2483763" cy="1397117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3" name="Summary Zoom 2">
                <a:extLst>
                  <a:ext uri="{FF2B5EF4-FFF2-40B4-BE49-F238E27FC236}">
                    <a16:creationId xmlns:a16="http://schemas.microsoft.com/office/drawing/2014/main" id="{88BD019D-C113-CC1F-198F-634E4EF2A885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296752" y="837045"/>
                <a:ext cx="8279211" cy="4064000"/>
                <a:chOff x="296752" y="837045"/>
                <a:chExt cx="8279211" cy="4064000"/>
              </a:xfrm>
            </p:grpSpPr>
            <p:pic>
              <p:nvPicPr>
                <p:cNvPr id="2" name="Picture 2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617572" y="1425357"/>
                  <a:ext cx="2483763" cy="1397117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5" name="Picture 5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94476" y="1425357"/>
                  <a:ext cx="2483763" cy="1397117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6" name="Picture 6">
                  <a:hlinkClick r:id="rId1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71380" y="1425357"/>
                  <a:ext cx="2483763" cy="1397117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7" name="Picture 7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17572" y="2915615"/>
                  <a:ext cx="2483763" cy="1397117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8" name="Picture 8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194476" y="2915615"/>
                  <a:ext cx="2483763" cy="1397117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9" name="Picture 9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771380" y="2915615"/>
                  <a:ext cx="2483763" cy="1397117"/>
                </a:xfrm>
                <a:prstGeom prst="rect">
                  <a:avLst/>
                </a:prstGeom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</p:pic>
          </p:grpSp>
        </mc:Fallback>
      </mc:AlternateContent>
      <p:sp>
        <p:nvSpPr>
          <p:cNvPr id="4" name="Title 3">
            <a:extLst>
              <a:ext uri="{FF2B5EF4-FFF2-40B4-BE49-F238E27FC236}">
                <a16:creationId xmlns:a16="http://schemas.microsoft.com/office/drawing/2014/main" id="{52F5288E-CA70-EBFA-D618-CB900F06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13" name="Arrow: Pentagon 12">
            <a:hlinkClick r:id="rId14" action="ppaction://hlinksldjump"/>
            <a:extLst>
              <a:ext uri="{FF2B5EF4-FFF2-40B4-BE49-F238E27FC236}">
                <a16:creationId xmlns:a16="http://schemas.microsoft.com/office/drawing/2014/main" id="{0BF633E1-39D8-FE41-2A03-BE1406788A17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5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Project Introduction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C9D7CB2-8F9A-B04A-2DB2-DCAFA16BBDF0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5E6E3-84CB-ED69-B183-68559BFB1D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Project title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0"/>
          <p:cNvSpPr txBox="1"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diam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 Vestibulum vel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</p:txBody>
      </p:sp>
      <p:sp>
        <p:nvSpPr>
          <p:cNvPr id="250" name="Google Shape;250;p2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About the Project</a:t>
            </a:r>
          </a:p>
        </p:txBody>
      </p:sp>
      <p:sp>
        <p:nvSpPr>
          <p:cNvPr id="252" name="Google Shape;252;p20"/>
          <p:cNvSpPr txBox="1">
            <a:spLocks noGrp="1"/>
          </p:cNvSpPr>
          <p:nvPr>
            <p:ph type="sldNum" idx="4294967295"/>
          </p:nvPr>
        </p:nvSpPr>
        <p:spPr>
          <a:xfrm>
            <a:off x="7656513" y="4637088"/>
            <a:ext cx="1487487" cy="3143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Arrow: Pentagon 2">
            <a:hlinkClick r:id="rId3" action="ppaction://hlinksldjump"/>
            <a:extLst>
              <a:ext uri="{FF2B5EF4-FFF2-40B4-BE49-F238E27FC236}">
                <a16:creationId xmlns:a16="http://schemas.microsoft.com/office/drawing/2014/main" id="{6F4D7EC3-D4A6-649C-01FE-450144DE12C3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7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Overview of Specific Topic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0DD8D-5007-5C54-3E7D-E3BAA7823FF6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24" name="Google Shape;324;p27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Bits and Bobs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City lights focused in magnifying glass">
            <a:extLst>
              <a:ext uri="{FF2B5EF4-FFF2-40B4-BE49-F238E27FC236}">
                <a16:creationId xmlns:a16="http://schemas.microsoft.com/office/drawing/2014/main" id="{2DD64ECB-AEDE-5ED3-7429-8EAF30AE6BA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ln>
            <a:solidFill>
              <a:schemeClr val="accent4"/>
            </a:solidFill>
          </a:ln>
        </p:spPr>
      </p:pic>
      <p:sp>
        <p:nvSpPr>
          <p:cNvPr id="337" name="Google Shape;337;p2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FFDB4D2-E33B-D676-D0FD-C7CBE85D52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</a:t>
            </a:r>
          </a:p>
          <a:p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diam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sapien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.</a:t>
            </a:r>
          </a:p>
          <a:p>
            <a:r>
              <a:rPr lang="en-US" dirty="0"/>
              <a:t>Vestibulum vel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</p:txBody>
      </p:sp>
      <p:sp>
        <p:nvSpPr>
          <p:cNvPr id="5" name="Arrow: Pentagon 4">
            <a:hlinkClick r:id="rId4" action="ppaction://hlinksldjump"/>
            <a:extLst>
              <a:ext uri="{FF2B5EF4-FFF2-40B4-BE49-F238E27FC236}">
                <a16:creationId xmlns:a16="http://schemas.microsoft.com/office/drawing/2014/main" id="{9EB0DA5E-88EE-8C0D-6B56-7C013F6859F8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47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Examples of Specific Topic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ADEC2D-F940-F232-76EB-DCF7F548BD88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88" name="Google Shape;488;p47"/>
          <p:cNvSpPr txBox="1"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Images and Photos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Holding hands">
            <a:extLst>
              <a:ext uri="{FF2B5EF4-FFF2-40B4-BE49-F238E27FC236}">
                <a16:creationId xmlns:a16="http://schemas.microsoft.com/office/drawing/2014/main" id="{C450FEE0-8862-D2A6-D973-C9D7781D366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ln w="2857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287E692-BA2A-F247-9801-A19B6414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pic>
        <p:nvPicPr>
          <p:cNvPr id="8" name="Picture Placeholder 7" descr="Hands being raised up">
            <a:extLst>
              <a:ext uri="{FF2B5EF4-FFF2-40B4-BE49-F238E27FC236}">
                <a16:creationId xmlns:a16="http://schemas.microsoft.com/office/drawing/2014/main" id="{7898C306-8E07-2E94-5AFE-05BC7CAD012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ln w="28575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9AEF1B-AADB-6F48-4D14-5304EE61FE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1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9913AA-9235-3D9F-C46D-346DBA230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 2</a:t>
            </a:r>
          </a:p>
        </p:txBody>
      </p:sp>
      <p:sp>
        <p:nvSpPr>
          <p:cNvPr id="42" name="Arrow: Pentagon 41">
            <a:hlinkClick r:id="rId5" action="ppaction://hlinksldjump"/>
            <a:extLst>
              <a:ext uri="{FF2B5EF4-FFF2-40B4-BE49-F238E27FC236}">
                <a16:creationId xmlns:a16="http://schemas.microsoft.com/office/drawing/2014/main" id="{D1A0912F-E813-0F70-D5F6-4B2DA2B8A33D}"/>
              </a:ext>
            </a:extLst>
          </p:cNvPr>
          <p:cNvSpPr/>
          <p:nvPr/>
        </p:nvSpPr>
        <p:spPr>
          <a:xfrm>
            <a:off x="0" y="242455"/>
            <a:ext cx="232012" cy="78062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75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39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Detailed Information of Specific Topic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B77117-1E67-6F89-B2AF-A63224809251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D5236397-EDC1-2111-8E85-C7329DFB78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Nitty Gritty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nimal Neutral">
  <a:themeElements>
    <a:clrScheme name="Custom 2">
      <a:dk1>
        <a:srgbClr val="000000"/>
      </a:dk1>
      <a:lt1>
        <a:sysClr val="window" lastClr="FFFFFF"/>
      </a:lt1>
      <a:dk2>
        <a:srgbClr val="000000"/>
      </a:dk2>
      <a:lt2>
        <a:srgbClr val="7F7F7F"/>
      </a:lt2>
      <a:accent1>
        <a:srgbClr val="07077F"/>
      </a:accent1>
      <a:accent2>
        <a:srgbClr val="6A8F6B"/>
      </a:accent2>
      <a:accent3>
        <a:srgbClr val="DDE7DD"/>
      </a:accent3>
      <a:accent4>
        <a:srgbClr val="D28900"/>
      </a:accent4>
      <a:accent5>
        <a:srgbClr val="7F7F7F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194</Words>
  <Application>Microsoft Office PowerPoint</Application>
  <PresentationFormat>On-screen Show (16:9)</PresentationFormat>
  <Paragraphs>54</Paragraphs>
  <Slides>19</Slides>
  <Notes>16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Inconsolata</vt:lpstr>
      <vt:lpstr>Oswald</vt:lpstr>
      <vt:lpstr>Roboto Condensed</vt:lpstr>
      <vt:lpstr>Staatliches</vt:lpstr>
      <vt:lpstr>Minimal Neutral</vt:lpstr>
      <vt:lpstr>Presentation Title</vt:lpstr>
      <vt:lpstr>Agenda</vt:lpstr>
      <vt:lpstr>Project Introduction</vt:lpstr>
      <vt:lpstr>About the Project</vt:lpstr>
      <vt:lpstr>Overview of Specific Topic</vt:lpstr>
      <vt:lpstr>Title</vt:lpstr>
      <vt:lpstr>Examples of Specific Topic</vt:lpstr>
      <vt:lpstr>Examples</vt:lpstr>
      <vt:lpstr>Detailed Information of Specific Topic</vt:lpstr>
      <vt:lpstr>Charts and Graphs</vt:lpstr>
      <vt:lpstr>Activity</vt:lpstr>
      <vt:lpstr>ADDIE</vt:lpstr>
      <vt:lpstr>Resources</vt:lpstr>
      <vt:lpstr>Resources</vt:lpstr>
      <vt:lpstr>THANK YOU!</vt:lpstr>
      <vt:lpstr>Additional Information</vt:lpstr>
      <vt:lpstr>Hidden Item 1</vt:lpstr>
      <vt:lpstr>Hidden Item 2</vt:lpstr>
      <vt:lpstr>Hidden Item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FOOD PITCH DECK</dc:title>
  <dc:creator>Kyle Zimmerman</dc:creator>
  <cp:lastModifiedBy>roxanne.greeson@gmail.com</cp:lastModifiedBy>
  <cp:revision>16</cp:revision>
  <dcterms:modified xsi:type="dcterms:W3CDTF">2023-05-02T20:07:38Z</dcterms:modified>
</cp:coreProperties>
</file>